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9DD2"/>
    <a:srgbClr val="E5B7FF"/>
    <a:srgbClr val="FF0000"/>
    <a:srgbClr val="BD9DD1"/>
    <a:srgbClr val="9E9CD1"/>
    <a:srgbClr val="A0ADDB"/>
    <a:srgbClr val="81B1DA"/>
    <a:srgbClr val="CC9900"/>
    <a:srgbClr val="FFFF66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83" autoAdjust="0"/>
    <p:restoredTop sz="84993" autoAdjust="0"/>
  </p:normalViewPr>
  <p:slideViewPr>
    <p:cSldViewPr snapToGrid="0">
      <p:cViewPr varScale="1">
        <p:scale>
          <a:sx n="56" d="100"/>
          <a:sy n="56" d="100"/>
        </p:scale>
        <p:origin x="428" y="48"/>
      </p:cViewPr>
      <p:guideLst/>
    </p:cSldViewPr>
  </p:slideViewPr>
  <p:outlineViewPr>
    <p:cViewPr>
      <p:scale>
        <a:sx n="33" d="100"/>
        <a:sy n="33" d="100"/>
      </p:scale>
      <p:origin x="0" y="-102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540"/>
    </p:cViewPr>
  </p:sorterViewPr>
  <p:notesViewPr>
    <p:cSldViewPr snapToGrid="0">
      <p:cViewPr varScale="1">
        <p:scale>
          <a:sx n="87" d="100"/>
          <a:sy n="87" d="100"/>
        </p:scale>
        <p:origin x="9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774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3738769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596347" y="1620000"/>
            <a:ext cx="10999306" cy="48013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dirty="0" smtClean="0">
                <a:latin typeface="+mn-ea"/>
              </a:rPr>
              <a:t>闡述</a:t>
            </a:r>
            <a:r>
              <a:rPr lang="zh-TW" altLang="en-US" sz="2400" dirty="0">
                <a:latin typeface="+mn-ea"/>
              </a:rPr>
              <a:t>方法的示例：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 smtClean="0"/>
              <a:t>提供細節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en-US" sz="2400" dirty="0"/>
              <a:t>如：於售票機購買港鐵車票時，首先要選擇目的地，</a:t>
            </a:r>
            <a:r>
              <a:rPr lang="zh-TW" altLang="en-US" sz="2400" b="1" dirty="0"/>
              <a:t>乘客可以在觸控式螢幕上的路線圖</a:t>
            </a:r>
            <a:r>
              <a:rPr lang="zh-TW" altLang="en-US" sz="2400" b="1"/>
              <a:t>尋找</a:t>
            </a:r>
            <a:r>
              <a:rPr lang="zh-TW" altLang="en-US" sz="2400" b="1" smtClean="0"/>
              <a:t>並點選目的地</a:t>
            </a:r>
            <a:r>
              <a:rPr lang="zh-TW" altLang="en-US" sz="2400" b="1" dirty="0"/>
              <a:t>車站</a:t>
            </a:r>
            <a:r>
              <a:rPr lang="zh-TW" altLang="en-US" sz="2400" dirty="0"/>
              <a:t>，之後再選擇車票類型及車票數量。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 smtClean="0"/>
              <a:t>提供理由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en-US" sz="2400" dirty="0"/>
              <a:t>如：</a:t>
            </a:r>
            <a:r>
              <a:rPr lang="zh-TW" altLang="en-US" sz="2400" b="1" dirty="0"/>
              <a:t>由於是次演唱會以實名制形式發售門票</a:t>
            </a:r>
            <a:r>
              <a:rPr lang="zh-TW" altLang="en-US" sz="2400" dirty="0"/>
              <a:t>，購票人需要先提供英文全名及出生日期等個人資料，之後才能付款。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 smtClean="0"/>
              <a:t>舉出例子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en-US" sz="2400" dirty="0"/>
              <a:t>如：使用洗衣機時，首先要將衣物放入洗衣機內，之後便要添加洗滌產品，</a:t>
            </a:r>
            <a:r>
              <a:rPr lang="zh-TW" altLang="en-US" sz="2400" b="1" dirty="0"/>
              <a:t>例如洗衣液、洗衣粉、柔順劑或漂白劑等</a:t>
            </a:r>
            <a:r>
              <a:rPr lang="zh-TW" altLang="en-US" sz="24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 smtClean="0"/>
              <a:t>分析</a:t>
            </a:r>
            <a:r>
              <a:rPr lang="zh-TW" altLang="en-US" sz="2400" u="sng" dirty="0"/>
              <a:t>帶來的</a:t>
            </a:r>
            <a:r>
              <a:rPr lang="zh-TW" altLang="en-US" sz="2400" u="sng" dirty="0" smtClean="0"/>
              <a:t>影響</a:t>
            </a:r>
            <a:r>
              <a:rPr lang="en-US" altLang="zh-TW" sz="2400" u="sng" dirty="0" smtClean="0"/>
              <a:t/>
            </a:r>
            <a:br>
              <a:rPr lang="en-US" altLang="zh-TW" sz="2400" u="sng" dirty="0" smtClean="0"/>
            </a:br>
            <a:r>
              <a:rPr lang="zh-TW" altLang="en-US" sz="2400" dirty="0"/>
              <a:t>如：回收膠樽時，首先要移除樽蓋，之後要倒清樽內的液體及以清水簡單清洗，</a:t>
            </a:r>
            <a:r>
              <a:rPr lang="zh-TW" altLang="en-US" sz="2400" b="1" dirty="0"/>
              <a:t>這便可以確保回收處有良好的衛生情況，亦可減少後續處理雜質的工序</a:t>
            </a:r>
            <a:r>
              <a:rPr lang="zh-TW" altLang="en-US" sz="2400" dirty="0"/>
              <a:t>。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程序說明 </a:t>
            </a:r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8676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紫蘿蘭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10836</TotalTime>
  <Words>180</Words>
  <Application>Microsoft Office PowerPoint</Application>
  <PresentationFormat>寬螢幕</PresentationFormat>
  <Paragraphs>7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8" baseType="lpstr">
      <vt:lpstr>Microsoft JhengHei</vt:lpstr>
      <vt:lpstr>Microsoft JhengHei</vt:lpstr>
      <vt:lpstr>新細明體</vt:lpstr>
      <vt:lpstr>Arial</vt:lpstr>
      <vt:lpstr>Calibri</vt:lpstr>
      <vt:lpstr>Wingdings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423</cp:revision>
  <dcterms:created xsi:type="dcterms:W3CDTF">2022-06-23T09:13:07Z</dcterms:created>
  <dcterms:modified xsi:type="dcterms:W3CDTF">2023-08-16T09:13:41Z</dcterms:modified>
</cp:coreProperties>
</file>